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97"/>
    <p:restoredTop sz="94694"/>
  </p:normalViewPr>
  <p:slideViewPr>
    <p:cSldViewPr snapToGrid="0" snapToObjects="1" showGuides="1">
      <p:cViewPr varScale="1">
        <p:scale>
          <a:sx n="51" d="100"/>
          <a:sy n="51" d="100"/>
        </p:scale>
        <p:origin x="2184" y="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5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1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2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7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54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97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34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14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5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F9025-A5FB-B64A-9A89-B89C9F5FA67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0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F9025-A5FB-B64A-9A89-B89C9F5FA670}" type="datetimeFigureOut">
              <a:rPr lang="en-US" smtClean="0"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52160-5BA8-5641-8585-5B2E9354AA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365B23-AEC8-C041-A893-64BF1286E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6845300" cy="9131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2B5A78-67F8-934E-9FF8-362332F26462}"/>
              </a:ext>
            </a:extLst>
          </p:cNvPr>
          <p:cNvSpPr txBox="1"/>
          <p:nvPr/>
        </p:nvSpPr>
        <p:spPr>
          <a:xfrm>
            <a:off x="1064728" y="2336405"/>
            <a:ext cx="2312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Century Gothic" panose="020B0502020202020204" pitchFamily="34" charset="0"/>
              </a:rPr>
              <a:t>Each individual is like a single note, together we make a masterpiece!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44F3E-E82E-0149-B1EC-1EB7BD157B56}"/>
              </a:ext>
            </a:extLst>
          </p:cNvPr>
          <p:cNvSpPr txBox="1"/>
          <p:nvPr/>
        </p:nvSpPr>
        <p:spPr>
          <a:xfrm>
            <a:off x="4144927" y="3384696"/>
            <a:ext cx="167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Insert a picture here!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1B940-8ED7-EB4A-89BB-E22975370BC6}"/>
              </a:ext>
            </a:extLst>
          </p:cNvPr>
          <p:cNvSpPr txBox="1"/>
          <p:nvPr/>
        </p:nvSpPr>
        <p:spPr>
          <a:xfrm>
            <a:off x="3510415" y="4820586"/>
            <a:ext cx="2706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Ms. Dabreau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FA189C-3D63-2F4B-AC49-13AEC4B07C69}"/>
              </a:ext>
            </a:extLst>
          </p:cNvPr>
          <p:cNvSpPr txBox="1"/>
          <p:nvPr/>
        </p:nvSpPr>
        <p:spPr>
          <a:xfrm>
            <a:off x="4435034" y="672798"/>
            <a:ext cx="1970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2024-25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School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202D5A-3610-A14C-BC8F-342BB54AC7EE}"/>
              </a:ext>
            </a:extLst>
          </p:cNvPr>
          <p:cNvSpPr txBox="1"/>
          <p:nvPr/>
        </p:nvSpPr>
        <p:spPr>
          <a:xfrm>
            <a:off x="754912" y="4031027"/>
            <a:ext cx="2445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My name is Amy Dabreau. I will be going into my 3</a:t>
            </a:r>
            <a:r>
              <a:rPr lang="en-US" sz="1200" baseline="30000" dirty="0">
                <a:latin typeface="Century Gothic" panose="020B0502020202020204" pitchFamily="34" charset="0"/>
              </a:rPr>
              <a:t>rd</a:t>
            </a:r>
            <a:r>
              <a:rPr lang="en-US" sz="1200" dirty="0">
                <a:latin typeface="Century Gothic" panose="020B0502020202020204" pitchFamily="34" charset="0"/>
              </a:rPr>
              <a:t> year teaching Music at Elms Elementary School. When I am not teaching Music or doing something musical, I like to walk at the beach, try new coffee shops &amp; restaurants, and spend time with family, friends, and my dog. Fun fact: I have an identical twin sister.</a:t>
            </a:r>
          </a:p>
          <a:p>
            <a:pPr algn="ctr"/>
            <a:endParaRPr lang="en-US" sz="1200" dirty="0">
              <a:latin typeface="Century Gothic" panose="020B0502020202020204" pitchFamily="34" charset="0"/>
            </a:endParaRP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I am looking forward to another great year of making Music with your students!</a:t>
            </a:r>
          </a:p>
          <a:p>
            <a:pPr algn="ctr"/>
            <a:r>
              <a:rPr lang="en-US" sz="1200" dirty="0">
                <a:latin typeface="Century Gothic" panose="020B0502020202020204" pitchFamily="34" charset="0"/>
              </a:rPr>
              <a:t>- Ms. Dabreau :)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FEBBC-222A-AA46-A14B-CC6E8843DDD8}"/>
              </a:ext>
            </a:extLst>
          </p:cNvPr>
          <p:cNvSpPr txBox="1"/>
          <p:nvPr/>
        </p:nvSpPr>
        <p:spPr>
          <a:xfrm>
            <a:off x="3522920" y="6194920"/>
            <a:ext cx="28368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entury Gothic" panose="020B0502020202020204" pitchFamily="34" charset="0"/>
              </a:rPr>
              <a:t>I have received my Bachelor’s of Science in Music Education from Hofstra University. I specialized in Voice but took classes to explore the many different instruments. While I was there, I was a part of both the Chorale and Chamber choir. I also participated and held leadership roles in two A Cappella groups.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80AFC7-C2BD-B74D-A97F-CE6F33CA214D}"/>
              </a:ext>
            </a:extLst>
          </p:cNvPr>
          <p:cNvSpPr txBox="1"/>
          <p:nvPr/>
        </p:nvSpPr>
        <p:spPr>
          <a:xfrm>
            <a:off x="1263642" y="7736458"/>
            <a:ext cx="22592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entury Gothic" panose="020B0502020202020204" pitchFamily="34" charset="0"/>
              </a:rPr>
              <a:t>School Phone: 732-833-4680</a:t>
            </a:r>
          </a:p>
          <a:p>
            <a:r>
              <a:rPr lang="en-US" sz="1300" dirty="0">
                <a:latin typeface="Century Gothic" panose="020B0502020202020204" pitchFamily="34" charset="0"/>
              </a:rPr>
              <a:t>adabreau@jacksonsd.org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327D19-39E9-4A89-8132-A6541D4DA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300" y="2703727"/>
            <a:ext cx="2364073" cy="22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17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181</Words>
  <Application>Microsoft Office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Johnson</dc:creator>
  <cp:lastModifiedBy>Dabreau, Amy</cp:lastModifiedBy>
  <cp:revision>7</cp:revision>
  <dcterms:created xsi:type="dcterms:W3CDTF">2020-07-02T20:48:44Z</dcterms:created>
  <dcterms:modified xsi:type="dcterms:W3CDTF">2024-08-26T22:36:45Z</dcterms:modified>
</cp:coreProperties>
</file>